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8" d="100"/>
          <a:sy n="78" d="100"/>
        </p:scale>
        <p:origin x="-924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64858-68C1-4A91-9CF9-36E566ACCC08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8C1C1-9C2D-43DE-9E1B-F8A0FD5A7E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17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8C1C1-9C2D-43DE-9E1B-F8A0FD5A7E1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8108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12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25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710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3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7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85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61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86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6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64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8206-8FDB-4265-A87D-413B732F335A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AE420-2656-4A42-86DC-8BD0B2D109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45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hcos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hco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hco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hcos.com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3.jpeg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5.png"/><Relationship Id="rId5" Type="http://schemas.openxmlformats.org/officeDocument/2006/relationships/hyperlink" Target="http://www.unihcos.com/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43808" y="188640"/>
            <a:ext cx="6574431" cy="1656184"/>
          </a:xfrm>
        </p:spPr>
        <p:txBody>
          <a:bodyPr/>
          <a:lstStyle/>
          <a:p>
            <a:r>
              <a:rPr lang="es-ES" dirty="0" smtClean="0"/>
              <a:t>Yo soy </a:t>
            </a:r>
            <a:r>
              <a:rPr lang="es-ES" dirty="0" err="1" smtClean="0">
                <a:solidFill>
                  <a:srgbClr val="FF0000"/>
                </a:solidFill>
              </a:rPr>
              <a:t>u</a:t>
            </a:r>
            <a:r>
              <a:rPr lang="es-ES" dirty="0" err="1" smtClean="0"/>
              <a:t>ni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s-ES" dirty="0" err="1" smtClean="0">
                <a:solidFill>
                  <a:srgbClr val="00B0F0"/>
                </a:solidFill>
              </a:rPr>
              <a:t>c</a:t>
            </a:r>
            <a:r>
              <a:rPr lang="es-ES" dirty="0" err="1"/>
              <a:t>a</a:t>
            </a:r>
            <a:r>
              <a:rPr lang="es-ES" dirty="0" smtClean="0"/>
              <a:t> ¿y Tú?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75856" y="1556792"/>
            <a:ext cx="5544616" cy="1752600"/>
          </a:xfrm>
        </p:spPr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Si eres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alumn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 de primer curso de Grado en esta Universidad queremos que seas </a:t>
            </a:r>
            <a:r>
              <a:rPr lang="es-ES" sz="2800" b="1" dirty="0" err="1" smtClean="0">
                <a:solidFill>
                  <a:schemeClr val="accent1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uniHc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4389"/>
            <a:ext cx="2808312" cy="5006819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175857" y="3212976"/>
            <a:ext cx="60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¡¡¡Participa en nuestra encuesta!!!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4293096"/>
            <a:ext cx="8534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	</a:t>
            </a:r>
            <a:r>
              <a:rPr lang="es-ES" sz="2800" dirty="0" smtClean="0"/>
              <a:t>		Infórmate en </a:t>
            </a:r>
            <a:r>
              <a:rPr lang="es-ES" sz="2800" dirty="0" smtClean="0">
                <a:hlinkClick r:id="rId3"/>
              </a:rPr>
              <a:t>www.uniHcos.com</a:t>
            </a:r>
            <a:r>
              <a:rPr lang="es-ES" sz="2800" dirty="0" smtClean="0"/>
              <a:t> </a:t>
            </a:r>
          </a:p>
          <a:p>
            <a:pPr algn="ctr"/>
            <a:endParaRPr lang="es-ES" sz="2800" dirty="0" smtClean="0"/>
          </a:p>
          <a:p>
            <a:r>
              <a:rPr lang="es-ES" sz="2800" dirty="0" smtClean="0"/>
              <a:t>Y síguenos en Facebook, Twitter o Tuenti   </a:t>
            </a:r>
            <a:endParaRPr lang="es-ES" sz="28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71" y="4985593"/>
            <a:ext cx="3816424" cy="2698427"/>
          </a:xfrm>
          <a:prstGeom prst="rect">
            <a:avLst/>
          </a:prstGeom>
        </p:spPr>
      </p:pic>
      <p:grpSp>
        <p:nvGrpSpPr>
          <p:cNvPr id="9" name="8 Grupo"/>
          <p:cNvGrpSpPr/>
          <p:nvPr/>
        </p:nvGrpSpPr>
        <p:grpSpPr>
          <a:xfrm>
            <a:off x="107504" y="5949280"/>
            <a:ext cx="1944216" cy="758076"/>
            <a:chOff x="107504" y="5949280"/>
            <a:chExt cx="1944216" cy="758076"/>
          </a:xfrm>
        </p:grpSpPr>
        <p:pic>
          <p:nvPicPr>
            <p:cNvPr id="10" name="Picture 2" descr="Ministerio de Sanidad, Servicios Sociales e Igualdad. Acceso a la página princip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37312"/>
              <a:ext cx="1872208" cy="470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10 CuadroTexto"/>
            <p:cNvSpPr txBox="1"/>
            <p:nvPr/>
          </p:nvSpPr>
          <p:spPr>
            <a:xfrm>
              <a:off x="107504" y="5949280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Financiado por:</a:t>
              </a:r>
              <a:endParaRPr lang="es-ES" sz="1400" dirty="0"/>
            </a:p>
          </p:txBody>
        </p:sp>
      </p:grpSp>
      <p:pic>
        <p:nvPicPr>
          <p:cNvPr id="12" name="Picture 2" descr="G:\Susana\Universidad\Coge tu punto\UNIvalladol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552" y="5943050"/>
            <a:ext cx="7191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4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180528" y="-27384"/>
            <a:ext cx="6574431" cy="1656184"/>
          </a:xfrm>
        </p:spPr>
        <p:txBody>
          <a:bodyPr/>
          <a:lstStyle/>
          <a:p>
            <a:r>
              <a:rPr lang="es-ES" dirty="0" smtClean="0"/>
              <a:t>¿Quieres ser </a:t>
            </a:r>
            <a:r>
              <a:rPr lang="es-ES" dirty="0" err="1" smtClean="0">
                <a:solidFill>
                  <a:srgbClr val="FF0000"/>
                </a:solidFill>
              </a:rPr>
              <a:t>u</a:t>
            </a:r>
            <a:r>
              <a:rPr lang="es-ES" dirty="0" err="1" smtClean="0"/>
              <a:t>ni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s-ES" dirty="0" err="1" smtClean="0">
                <a:solidFill>
                  <a:srgbClr val="00B0F0"/>
                </a:solidFill>
              </a:rPr>
              <a:t>c</a:t>
            </a:r>
            <a:r>
              <a:rPr lang="es-ES" dirty="0" err="1" smtClean="0"/>
              <a:t>o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5544616" cy="1752600"/>
          </a:xfrm>
        </p:spPr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Si eres </a:t>
            </a:r>
            <a:r>
              <a:rPr lang="es-ES" sz="2800" b="1" dirty="0" err="1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alumn</a:t>
            </a:r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 de primer curso de Grado en esta Universidad queremos que seas </a:t>
            </a:r>
            <a:r>
              <a:rPr lang="es-ES" sz="2800" b="1" dirty="0" err="1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uniHc</a:t>
            </a:r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</a:t>
            </a:r>
            <a:endParaRPr lang="es-ES" sz="2800" b="1" dirty="0">
              <a:solidFill>
                <a:schemeClr val="accent3">
                  <a:lumMod val="50000"/>
                </a:schemeClr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4293096"/>
            <a:ext cx="8534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Infórmate en </a:t>
            </a:r>
            <a:r>
              <a:rPr lang="es-ES" sz="2800" dirty="0" smtClean="0">
                <a:hlinkClick r:id="rId2"/>
              </a:rPr>
              <a:t>www.uniHcos.com</a:t>
            </a:r>
            <a:r>
              <a:rPr lang="es-ES" sz="2800" dirty="0" smtClean="0"/>
              <a:t> </a:t>
            </a:r>
          </a:p>
          <a:p>
            <a:pPr algn="ctr"/>
            <a:endParaRPr lang="es-ES" sz="2800" dirty="0" smtClean="0"/>
          </a:p>
          <a:p>
            <a:r>
              <a:rPr lang="es-ES" sz="2800" dirty="0" smtClean="0"/>
              <a:t>		Y síguenos en Facebook, Twitter o Tuenti   </a:t>
            </a:r>
            <a:endParaRPr lang="es-ES" sz="28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71" y="4985593"/>
            <a:ext cx="3816424" cy="269842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780" y="182795"/>
            <a:ext cx="3078716" cy="480279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5496" y="3212976"/>
            <a:ext cx="60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¡¡¡Participa en nuestra encuesta!!!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107504" y="5949280"/>
            <a:ext cx="1944216" cy="758076"/>
            <a:chOff x="107504" y="5949280"/>
            <a:chExt cx="1944216" cy="758076"/>
          </a:xfrm>
        </p:grpSpPr>
        <p:pic>
          <p:nvPicPr>
            <p:cNvPr id="1026" name="Picture 2" descr="Ministerio de Sanidad, Servicios Sociales e Igualdad. Acceso a la página princip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37312"/>
              <a:ext cx="1872208" cy="470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4 CuadroTexto"/>
            <p:cNvSpPr txBox="1"/>
            <p:nvPr/>
          </p:nvSpPr>
          <p:spPr>
            <a:xfrm>
              <a:off x="107504" y="5949280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Financiado por:</a:t>
              </a:r>
              <a:endParaRPr lang="es-ES" sz="1400" dirty="0"/>
            </a:p>
          </p:txBody>
        </p:sp>
      </p:grpSp>
      <p:pic>
        <p:nvPicPr>
          <p:cNvPr id="11" name="Picture 2" descr="G:\Susana\Universidad\Coge tu punto\UNIvalladol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552" y="5943050"/>
            <a:ext cx="7191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6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71800" y="188640"/>
            <a:ext cx="6574431" cy="1656184"/>
          </a:xfrm>
        </p:spPr>
        <p:txBody>
          <a:bodyPr/>
          <a:lstStyle/>
          <a:p>
            <a:r>
              <a:rPr lang="es-ES" dirty="0" smtClean="0"/>
              <a:t>Anímate a ser alguien </a:t>
            </a:r>
            <a:r>
              <a:rPr lang="es-ES" dirty="0" err="1" smtClean="0">
                <a:solidFill>
                  <a:srgbClr val="FF0000"/>
                </a:solidFill>
              </a:rPr>
              <a:t>u</a:t>
            </a:r>
            <a:r>
              <a:rPr lang="es-ES" dirty="0" err="1" smtClean="0"/>
              <a:t>ni</a:t>
            </a:r>
            <a:r>
              <a:rPr lang="es-ES" dirty="0" err="1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s-ES" dirty="0" err="1" smtClean="0">
                <a:solidFill>
                  <a:srgbClr val="00B0F0"/>
                </a:solidFill>
              </a:rPr>
              <a:t>c</a:t>
            </a:r>
            <a:r>
              <a:rPr lang="es-ES" dirty="0" err="1" smtClean="0"/>
              <a:t>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75856" y="1844824"/>
            <a:ext cx="5544616" cy="1752600"/>
          </a:xfrm>
        </p:spPr>
        <p:txBody>
          <a:bodyPr>
            <a:normAutofit lnSpcReduction="10000"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Si eres </a:t>
            </a:r>
            <a:r>
              <a:rPr lang="es-ES" sz="2800" b="1" dirty="0" err="1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alumn</a:t>
            </a:r>
            <a:r>
              <a:rPr lang="es-E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 de primer curso de Grado en esta Universidad queremos que seas </a:t>
            </a:r>
            <a:r>
              <a:rPr lang="es-ES" sz="2800" b="1" dirty="0" err="1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uniHc</a:t>
            </a:r>
            <a:r>
              <a:rPr lang="es-ES" sz="2800" b="1" dirty="0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@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611560" y="4293096"/>
            <a:ext cx="85342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/>
              <a:t>	</a:t>
            </a:r>
            <a:r>
              <a:rPr lang="es-ES" sz="2800" dirty="0" smtClean="0"/>
              <a:t>		Infórmate en </a:t>
            </a:r>
            <a:r>
              <a:rPr lang="es-ES" sz="2800" dirty="0" smtClean="0">
                <a:hlinkClick r:id="rId2"/>
              </a:rPr>
              <a:t>www.uniHcos.com</a:t>
            </a:r>
            <a:r>
              <a:rPr lang="es-ES" sz="2800" dirty="0" smtClean="0"/>
              <a:t> </a:t>
            </a:r>
          </a:p>
          <a:p>
            <a:pPr algn="ctr"/>
            <a:endParaRPr lang="es-ES" sz="2800" dirty="0" smtClean="0"/>
          </a:p>
          <a:p>
            <a:r>
              <a:rPr lang="es-ES" sz="2800" dirty="0" smtClean="0"/>
              <a:t>Y síguenos en Facebook, Twitter o Tuenti   </a:t>
            </a:r>
            <a:endParaRPr lang="es-ES" sz="28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071" y="4985593"/>
            <a:ext cx="3816424" cy="2698427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735406"/>
            <a:ext cx="2376264" cy="4212467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3247865" y="3636313"/>
            <a:ext cx="60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¡¡¡Participa en nuestra encuesta!!!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107504" y="5949280"/>
            <a:ext cx="1944216" cy="758076"/>
            <a:chOff x="107504" y="5949280"/>
            <a:chExt cx="1944216" cy="758076"/>
          </a:xfrm>
        </p:grpSpPr>
        <p:pic>
          <p:nvPicPr>
            <p:cNvPr id="11" name="Picture 2" descr="Ministerio de Sanidad, Servicios Sociales e Igualdad. Acceso a la página princip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37312"/>
              <a:ext cx="1872208" cy="470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11 CuadroTexto"/>
            <p:cNvSpPr txBox="1"/>
            <p:nvPr/>
          </p:nvSpPr>
          <p:spPr>
            <a:xfrm>
              <a:off x="107504" y="5949280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Financiado por:</a:t>
              </a:r>
              <a:endParaRPr lang="es-ES" sz="1400" dirty="0"/>
            </a:p>
          </p:txBody>
        </p:sp>
      </p:grpSp>
      <p:pic>
        <p:nvPicPr>
          <p:cNvPr id="13" name="Picture 2" descr="G:\Susana\Universidad\Coge tu punto\UNIvalladol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552" y="5943050"/>
            <a:ext cx="7191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68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8096" y="44624"/>
            <a:ext cx="6001588" cy="2972215"/>
          </a:xfrm>
        </p:spPr>
      </p:pic>
      <p:sp>
        <p:nvSpPr>
          <p:cNvPr id="5" name="4 Rectángulo"/>
          <p:cNvSpPr/>
          <p:nvPr/>
        </p:nvSpPr>
        <p:spPr>
          <a:xfrm>
            <a:off x="179512" y="2924944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100" b="1" dirty="0" smtClean="0">
                <a:latin typeface="Dotum" panose="020B0600000101010101" pitchFamily="34" charset="-127"/>
                <a:ea typeface="Dotum" panose="020B0600000101010101" pitchFamily="34" charset="-127"/>
                <a:cs typeface="Arial" panose="020B0604020202020204" pitchFamily="34" charset="0"/>
              </a:rPr>
              <a:t>Si eres </a:t>
            </a:r>
            <a:r>
              <a:rPr lang="es-ES" sz="3100" b="1" dirty="0" err="1" smtClean="0">
                <a:latin typeface="Dotum" panose="020B0600000101010101" pitchFamily="34" charset="-127"/>
                <a:ea typeface="Dotum" panose="020B0600000101010101" pitchFamily="34" charset="-127"/>
                <a:cs typeface="Arial" panose="020B0604020202020204" pitchFamily="34" charset="0"/>
              </a:rPr>
              <a:t>alumn</a:t>
            </a:r>
            <a:r>
              <a:rPr lang="es-ES" sz="3100" b="1" dirty="0" smtClean="0">
                <a:latin typeface="Dotum" panose="020B0600000101010101" pitchFamily="34" charset="-127"/>
                <a:ea typeface="Dotum" panose="020B0600000101010101" pitchFamily="34" charset="-127"/>
                <a:cs typeface="Arial" panose="020B0604020202020204" pitchFamily="34" charset="0"/>
              </a:rPr>
              <a:t>@ de primer curso de Grado </a:t>
            </a:r>
          </a:p>
          <a:p>
            <a:pPr algn="ctr"/>
            <a:r>
              <a:rPr lang="es-ES" sz="3200" b="1" dirty="0" smtClean="0">
                <a:latin typeface="Dotum" panose="020B0600000101010101" pitchFamily="34" charset="-127"/>
                <a:ea typeface="Dotum" panose="020B0600000101010101" pitchFamily="34" charset="-127"/>
                <a:cs typeface="Arial" panose="020B0604020202020204" pitchFamily="34" charset="0"/>
              </a:rPr>
              <a:t>en esta Universidad puedes ser </a:t>
            </a:r>
            <a:r>
              <a:rPr lang="es-ES" sz="3600" dirty="0" err="1" smtClean="0">
                <a:solidFill>
                  <a:srgbClr val="FF0000"/>
                </a:solidFill>
              </a:rPr>
              <a:t>u</a:t>
            </a:r>
            <a:r>
              <a:rPr lang="es-ES" sz="3600" dirty="0" err="1" smtClean="0"/>
              <a:t>ni</a:t>
            </a:r>
            <a:r>
              <a:rPr lang="es-ES" sz="3600" dirty="0" err="1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s-ES" sz="3600" dirty="0" err="1" smtClean="0">
                <a:solidFill>
                  <a:srgbClr val="00B0F0"/>
                </a:solidFill>
              </a:rPr>
              <a:t>c</a:t>
            </a:r>
            <a:r>
              <a:rPr lang="es-ES" sz="3200" b="1" dirty="0" smtClean="0">
                <a:latin typeface="Dotum" panose="020B0600000101010101" pitchFamily="34" charset="-127"/>
                <a:ea typeface="Dotum" panose="020B0600000101010101" pitchFamily="34" charset="-127"/>
                <a:cs typeface="Arial" panose="020B0604020202020204" pitchFamily="34" charset="0"/>
              </a:rPr>
              <a:t>@</a:t>
            </a:r>
            <a:endParaRPr lang="es-ES" sz="3200" b="1" dirty="0">
              <a:latin typeface="Dotum" panose="020B0600000101010101" pitchFamily="34" charset="-127"/>
              <a:ea typeface="Dotum" panose="020B0600000101010101" pitchFamily="34" charset="-127"/>
              <a:cs typeface="Arial" panose="020B0604020202020204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95535" y="4780309"/>
            <a:ext cx="85342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/>
              <a:t>Infórmate en </a:t>
            </a:r>
            <a:r>
              <a:rPr lang="es-ES" sz="2800" dirty="0" smtClean="0">
                <a:hlinkClick r:id="rId3"/>
              </a:rPr>
              <a:t>www.uniHcos.com</a:t>
            </a:r>
            <a:r>
              <a:rPr lang="es-ES" sz="2800" dirty="0" smtClean="0"/>
              <a:t> </a:t>
            </a:r>
          </a:p>
          <a:p>
            <a:pPr algn="ctr"/>
            <a:r>
              <a:rPr lang="es-ES" sz="2800" dirty="0" smtClean="0"/>
              <a:t>Síguenos en Facebook, Twitter o Tuenti   </a:t>
            </a:r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563686" y="4284385"/>
            <a:ext cx="60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¡¡¡Participa en nuestra encuesta!!!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5519454"/>
            <a:ext cx="2695342" cy="1905759"/>
          </a:xfrm>
          <a:prstGeom prst="rect">
            <a:avLst/>
          </a:prstGeom>
        </p:spPr>
      </p:pic>
      <p:grpSp>
        <p:nvGrpSpPr>
          <p:cNvPr id="9" name="8 Grupo"/>
          <p:cNvGrpSpPr/>
          <p:nvPr/>
        </p:nvGrpSpPr>
        <p:grpSpPr>
          <a:xfrm>
            <a:off x="107504" y="5949280"/>
            <a:ext cx="1944216" cy="758076"/>
            <a:chOff x="107504" y="5949280"/>
            <a:chExt cx="1944216" cy="758076"/>
          </a:xfrm>
        </p:grpSpPr>
        <p:pic>
          <p:nvPicPr>
            <p:cNvPr id="10" name="Picture 2" descr="Ministerio de Sanidad, Servicios Sociales e Igualdad. Acceso a la página princip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37312"/>
              <a:ext cx="1872208" cy="470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10 CuadroTexto"/>
            <p:cNvSpPr txBox="1"/>
            <p:nvPr/>
          </p:nvSpPr>
          <p:spPr>
            <a:xfrm>
              <a:off x="107504" y="5949280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Financiado por:</a:t>
              </a:r>
              <a:endParaRPr lang="es-ES" sz="1400" dirty="0"/>
            </a:p>
          </p:txBody>
        </p:sp>
      </p:grpSp>
      <p:pic>
        <p:nvPicPr>
          <p:cNvPr id="12" name="Picture 2" descr="G:\Susana\Universidad\Coge tu punto\UNIvalladolid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687" y="6060917"/>
            <a:ext cx="7191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78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85 Image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52736"/>
            <a:ext cx="369149" cy="65814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47" y="1052736"/>
            <a:ext cx="415431" cy="64807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7647" y="-27384"/>
            <a:ext cx="7342745" cy="50405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¿Te</a:t>
            </a:r>
            <a:r>
              <a:rPr lang="es-ES" b="1" dirty="0" smtClean="0">
                <a:solidFill>
                  <a:srgbClr val="00B050"/>
                </a:solidFill>
              </a:rPr>
              <a:t> das </a:t>
            </a:r>
            <a:r>
              <a:rPr lang="es-ES" b="1" dirty="0" smtClean="0">
                <a:solidFill>
                  <a:srgbClr val="00B0F0"/>
                </a:solidFill>
              </a:rPr>
              <a:t>cuenta? </a:t>
            </a:r>
            <a:endParaRPr lang="es-ES" dirty="0">
              <a:solidFill>
                <a:srgbClr val="00B0F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5307" y="4077072"/>
            <a:ext cx="48742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Infórmate en </a:t>
            </a:r>
            <a:r>
              <a:rPr lang="es-ES" sz="2800" dirty="0" smtClean="0">
                <a:hlinkClick r:id="rId5"/>
              </a:rPr>
              <a:t>www.uniHcos.com</a:t>
            </a:r>
            <a:endParaRPr lang="es-ES" sz="2800" dirty="0" smtClean="0"/>
          </a:p>
          <a:p>
            <a:r>
              <a:rPr lang="es-ES" sz="2800" dirty="0" smtClean="0"/>
              <a:t>Síguenos en Facebook, </a:t>
            </a:r>
            <a:r>
              <a:rPr lang="es-ES" sz="2800" dirty="0" err="1" smtClean="0"/>
              <a:t>Twitter</a:t>
            </a:r>
            <a:r>
              <a:rPr lang="es-ES" sz="2800" dirty="0" smtClean="0"/>
              <a:t> , </a:t>
            </a:r>
            <a:r>
              <a:rPr lang="es-ES" sz="2800" dirty="0" err="1" smtClean="0"/>
              <a:t>Tuenti</a:t>
            </a:r>
            <a:r>
              <a:rPr lang="es-ES" sz="2800" dirty="0" smtClean="0"/>
              <a:t>   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-36512" y="3565357"/>
            <a:ext cx="6004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¡¡¡Participa en la encuesta!!!</a:t>
            </a:r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98" y="5555689"/>
            <a:ext cx="2695342" cy="1905759"/>
          </a:xfrm>
          <a:prstGeom prst="rect">
            <a:avLst/>
          </a:prstGeom>
        </p:spPr>
      </p:pic>
      <p:sp>
        <p:nvSpPr>
          <p:cNvPr id="10" name="2 Subtítulo"/>
          <p:cNvSpPr txBox="1">
            <a:spLocks/>
          </p:cNvSpPr>
          <p:nvPr/>
        </p:nvSpPr>
        <p:spPr>
          <a:xfrm>
            <a:off x="35496" y="1321498"/>
            <a:ext cx="4874258" cy="1963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Si eres </a:t>
            </a:r>
            <a:r>
              <a:rPr lang="es-ES" sz="2800" b="1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alumn</a:t>
            </a:r>
            <a:r>
              <a:rPr lang="es-E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@ de primer curso de Grado en esta Universidad queremos que tú también seas </a:t>
            </a:r>
            <a:r>
              <a:rPr lang="es-ES" sz="2800" b="1" dirty="0" err="1" smtClean="0">
                <a:solidFill>
                  <a:srgbClr val="FF00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u</a:t>
            </a:r>
            <a:r>
              <a:rPr lang="es-ES" sz="2800" b="1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ni</a:t>
            </a:r>
            <a:r>
              <a:rPr lang="es-ES" sz="2800" b="1" dirty="0" err="1" smtClean="0">
                <a:solidFill>
                  <a:schemeClr val="accent3">
                    <a:lumMod val="75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H</a:t>
            </a:r>
            <a:r>
              <a:rPr lang="es-ES" sz="2800" b="1" dirty="0" err="1" smtClean="0">
                <a:solidFill>
                  <a:srgbClr val="00B0F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c</a:t>
            </a:r>
            <a:r>
              <a:rPr lang="es-ES" sz="2800" b="1" dirty="0" smtClean="0">
                <a:latin typeface="Dotum" panose="020B0600000101010101" pitchFamily="34" charset="-127"/>
                <a:ea typeface="Dotum" panose="020B0600000101010101" pitchFamily="34" charset="-127"/>
              </a:rPr>
              <a:t>@</a:t>
            </a: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51" y="1052127"/>
            <a:ext cx="363843" cy="648681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1730" y="1085099"/>
            <a:ext cx="324959" cy="576064"/>
          </a:xfrm>
          <a:prstGeom prst="rect">
            <a:avLst/>
          </a:prstGeom>
        </p:spPr>
      </p:pic>
      <p:pic>
        <p:nvPicPr>
          <p:cNvPr id="23" name="22 Imagen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94460"/>
            <a:ext cx="456974" cy="712879"/>
          </a:xfrm>
          <a:prstGeom prst="rect">
            <a:avLst/>
          </a:prstGeom>
        </p:spPr>
      </p:pic>
      <p:pic>
        <p:nvPicPr>
          <p:cNvPr id="24" name="23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48" y="987259"/>
            <a:ext cx="400227" cy="713549"/>
          </a:xfrm>
          <a:prstGeom prst="rect">
            <a:avLst/>
          </a:prstGeom>
        </p:spPr>
      </p:pic>
      <p:pic>
        <p:nvPicPr>
          <p:cNvPr id="25" name="24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8371" y="1023862"/>
            <a:ext cx="357455" cy="633670"/>
          </a:xfrm>
          <a:prstGeom prst="rect">
            <a:avLst/>
          </a:prstGeom>
        </p:spPr>
      </p:pic>
      <p:pic>
        <p:nvPicPr>
          <p:cNvPr id="35" name="34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26" y="1701448"/>
            <a:ext cx="456974" cy="712879"/>
          </a:xfrm>
          <a:prstGeom prst="rect">
            <a:avLst/>
          </a:prstGeom>
        </p:spPr>
      </p:pic>
      <p:pic>
        <p:nvPicPr>
          <p:cNvPr id="36" name="35 Imagen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10" y="1700808"/>
            <a:ext cx="400227" cy="713549"/>
          </a:xfrm>
          <a:prstGeom prst="rect">
            <a:avLst/>
          </a:prstGeom>
        </p:spPr>
      </p:pic>
      <p:pic>
        <p:nvPicPr>
          <p:cNvPr id="37" name="36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33" y="1737411"/>
            <a:ext cx="357455" cy="633670"/>
          </a:xfrm>
          <a:prstGeom prst="rect">
            <a:avLst/>
          </a:prstGeom>
        </p:spPr>
      </p:pic>
      <p:pic>
        <p:nvPicPr>
          <p:cNvPr id="38" name="37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60" y="2421528"/>
            <a:ext cx="456974" cy="712879"/>
          </a:xfrm>
          <a:prstGeom prst="rect">
            <a:avLst/>
          </a:prstGeom>
        </p:spPr>
      </p:pic>
      <p:pic>
        <p:nvPicPr>
          <p:cNvPr id="39" name="38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2420888"/>
            <a:ext cx="400227" cy="713549"/>
          </a:xfrm>
          <a:prstGeom prst="rect">
            <a:avLst/>
          </a:prstGeom>
        </p:spPr>
      </p:pic>
      <p:pic>
        <p:nvPicPr>
          <p:cNvPr id="40" name="39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2457491"/>
            <a:ext cx="357455" cy="633670"/>
          </a:xfrm>
          <a:prstGeom prst="rect">
            <a:avLst/>
          </a:prstGeom>
        </p:spPr>
      </p:pic>
      <p:pic>
        <p:nvPicPr>
          <p:cNvPr id="41" name="4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939" y="3141608"/>
            <a:ext cx="456974" cy="712879"/>
          </a:xfrm>
          <a:prstGeom prst="rect">
            <a:avLst/>
          </a:prstGeom>
        </p:spPr>
      </p:pic>
      <p:pic>
        <p:nvPicPr>
          <p:cNvPr id="42" name="41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223" y="3140968"/>
            <a:ext cx="400227" cy="713549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3177571"/>
            <a:ext cx="357455" cy="633670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60" y="3861688"/>
            <a:ext cx="456974" cy="712879"/>
          </a:xfrm>
          <a:prstGeom prst="rect">
            <a:avLst/>
          </a:prstGeom>
        </p:spPr>
      </p:pic>
      <p:pic>
        <p:nvPicPr>
          <p:cNvPr id="45" name="44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861048"/>
            <a:ext cx="400227" cy="713549"/>
          </a:xfrm>
          <a:prstGeom prst="rect">
            <a:avLst/>
          </a:prstGeom>
        </p:spPr>
      </p:pic>
      <p:pic>
        <p:nvPicPr>
          <p:cNvPr id="46" name="45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3897651"/>
            <a:ext cx="357455" cy="633670"/>
          </a:xfrm>
          <a:prstGeom prst="rect">
            <a:avLst/>
          </a:prstGeom>
        </p:spPr>
      </p:pic>
      <p:pic>
        <p:nvPicPr>
          <p:cNvPr id="47" name="46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60" y="4581768"/>
            <a:ext cx="456974" cy="712879"/>
          </a:xfrm>
          <a:prstGeom prst="rect">
            <a:avLst/>
          </a:prstGeom>
        </p:spPr>
      </p:pic>
      <p:pic>
        <p:nvPicPr>
          <p:cNvPr id="48" name="47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581128"/>
            <a:ext cx="400227" cy="713549"/>
          </a:xfrm>
          <a:prstGeom prst="rect">
            <a:avLst/>
          </a:prstGeom>
        </p:spPr>
      </p:pic>
      <p:pic>
        <p:nvPicPr>
          <p:cNvPr id="49" name="48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4617731"/>
            <a:ext cx="357455" cy="633670"/>
          </a:xfrm>
          <a:prstGeom prst="rect">
            <a:avLst/>
          </a:prstGeom>
        </p:spPr>
      </p:pic>
      <p:pic>
        <p:nvPicPr>
          <p:cNvPr id="50" name="49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60" y="5301848"/>
            <a:ext cx="456974" cy="712879"/>
          </a:xfrm>
          <a:prstGeom prst="rect">
            <a:avLst/>
          </a:prstGeom>
        </p:spPr>
      </p:pic>
      <p:pic>
        <p:nvPicPr>
          <p:cNvPr id="51" name="50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301208"/>
            <a:ext cx="400227" cy="713549"/>
          </a:xfrm>
          <a:prstGeom prst="rect">
            <a:avLst/>
          </a:prstGeom>
        </p:spPr>
      </p:pic>
      <p:pic>
        <p:nvPicPr>
          <p:cNvPr id="52" name="51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5337811"/>
            <a:ext cx="357455" cy="633670"/>
          </a:xfrm>
          <a:prstGeom prst="rect">
            <a:avLst/>
          </a:prstGeom>
        </p:spPr>
      </p:pic>
      <p:pic>
        <p:nvPicPr>
          <p:cNvPr id="53" name="52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060" y="6021928"/>
            <a:ext cx="456974" cy="712879"/>
          </a:xfrm>
          <a:prstGeom prst="rect">
            <a:avLst/>
          </a:prstGeom>
        </p:spPr>
      </p:pic>
      <p:pic>
        <p:nvPicPr>
          <p:cNvPr id="54" name="53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021288"/>
            <a:ext cx="400227" cy="713549"/>
          </a:xfrm>
          <a:prstGeom prst="rect">
            <a:avLst/>
          </a:prstGeom>
        </p:spPr>
      </p:pic>
      <p:pic>
        <p:nvPicPr>
          <p:cNvPr id="55" name="54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067" y="6057891"/>
            <a:ext cx="357455" cy="633670"/>
          </a:xfrm>
          <a:prstGeom prst="rect">
            <a:avLst/>
          </a:prstGeom>
        </p:spPr>
      </p:pic>
      <p:pic>
        <p:nvPicPr>
          <p:cNvPr id="56" name="5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08" y="4588299"/>
            <a:ext cx="456974" cy="712879"/>
          </a:xfrm>
          <a:prstGeom prst="rect">
            <a:avLst/>
          </a:prstGeom>
        </p:spPr>
      </p:pic>
      <p:pic>
        <p:nvPicPr>
          <p:cNvPr id="57" name="56 Imagen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87659"/>
            <a:ext cx="400227" cy="713549"/>
          </a:xfrm>
          <a:prstGeom prst="rect">
            <a:avLst/>
          </a:prstGeom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15" y="4624262"/>
            <a:ext cx="357455" cy="633670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08" y="5308379"/>
            <a:ext cx="456974" cy="712879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5307739"/>
            <a:ext cx="400227" cy="713549"/>
          </a:xfrm>
          <a:prstGeom prst="rect">
            <a:avLst/>
          </a:prstGeom>
        </p:spPr>
      </p:pic>
      <p:pic>
        <p:nvPicPr>
          <p:cNvPr id="61" name="60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15" y="5344342"/>
            <a:ext cx="357455" cy="633670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08" y="6028459"/>
            <a:ext cx="456974" cy="712879"/>
          </a:xfrm>
          <a:prstGeom prst="rect">
            <a:avLst/>
          </a:prstGeom>
        </p:spPr>
      </p:pic>
      <p:pic>
        <p:nvPicPr>
          <p:cNvPr id="63" name="62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6027819"/>
            <a:ext cx="400227" cy="713549"/>
          </a:xfrm>
          <a:prstGeom prst="rect">
            <a:avLst/>
          </a:prstGeom>
        </p:spPr>
      </p:pic>
      <p:pic>
        <p:nvPicPr>
          <p:cNvPr id="64" name="63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15" y="6064422"/>
            <a:ext cx="357455" cy="633670"/>
          </a:xfrm>
          <a:prstGeom prst="rect">
            <a:avLst/>
          </a:prstGeom>
        </p:spPr>
      </p:pic>
      <p:pic>
        <p:nvPicPr>
          <p:cNvPr id="65" name="64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08" y="2428059"/>
            <a:ext cx="456974" cy="712879"/>
          </a:xfrm>
          <a:prstGeom prst="rect">
            <a:avLst/>
          </a:prstGeom>
        </p:spPr>
      </p:pic>
      <p:pic>
        <p:nvPicPr>
          <p:cNvPr id="66" name="65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143" y="1707339"/>
            <a:ext cx="400227" cy="713549"/>
          </a:xfrm>
          <a:prstGeom prst="rect">
            <a:avLst/>
          </a:prstGeom>
        </p:spPr>
      </p:pic>
      <p:pic>
        <p:nvPicPr>
          <p:cNvPr id="67" name="66 Imagen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15" y="2464022"/>
            <a:ext cx="357455" cy="633670"/>
          </a:xfrm>
          <a:prstGeom prst="rect">
            <a:avLst/>
          </a:prstGeom>
        </p:spPr>
      </p:pic>
      <p:pic>
        <p:nvPicPr>
          <p:cNvPr id="68" name="67 Imagen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787" y="3148139"/>
            <a:ext cx="456974" cy="712879"/>
          </a:xfrm>
          <a:prstGeom prst="rect">
            <a:avLst/>
          </a:prstGeom>
        </p:spPr>
      </p:pic>
      <p:pic>
        <p:nvPicPr>
          <p:cNvPr id="69" name="68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071" y="3147499"/>
            <a:ext cx="400227" cy="713549"/>
          </a:xfrm>
          <a:prstGeom prst="rect">
            <a:avLst/>
          </a:prstGeom>
        </p:spPr>
      </p:pic>
      <p:pic>
        <p:nvPicPr>
          <p:cNvPr id="70" name="69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794" y="3184102"/>
            <a:ext cx="357455" cy="633670"/>
          </a:xfrm>
          <a:prstGeom prst="rect">
            <a:avLst/>
          </a:prstGeom>
        </p:spPr>
      </p:pic>
      <p:pic>
        <p:nvPicPr>
          <p:cNvPr id="71" name="70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7908" y="3868219"/>
            <a:ext cx="456974" cy="712879"/>
          </a:xfrm>
          <a:prstGeom prst="rect">
            <a:avLst/>
          </a:prstGeom>
        </p:spPr>
      </p:pic>
      <p:pic>
        <p:nvPicPr>
          <p:cNvPr id="72" name="71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67579"/>
            <a:ext cx="400227" cy="713549"/>
          </a:xfrm>
          <a:prstGeom prst="rect">
            <a:avLst/>
          </a:prstGeom>
        </p:spPr>
      </p:pic>
      <p:pic>
        <p:nvPicPr>
          <p:cNvPr id="73" name="72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15" y="3904182"/>
            <a:ext cx="357455" cy="633670"/>
          </a:xfrm>
          <a:prstGeom prst="rect">
            <a:avLst/>
          </a:prstGeom>
        </p:spPr>
      </p:pic>
      <p:pic>
        <p:nvPicPr>
          <p:cNvPr id="74" name="73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072" y="5311179"/>
            <a:ext cx="456974" cy="712879"/>
          </a:xfrm>
          <a:prstGeom prst="rect">
            <a:avLst/>
          </a:prstGeom>
        </p:spPr>
      </p:pic>
      <p:pic>
        <p:nvPicPr>
          <p:cNvPr id="76" name="75 Imagen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079" y="5347142"/>
            <a:ext cx="357455" cy="633670"/>
          </a:xfrm>
          <a:prstGeom prst="rect">
            <a:avLst/>
          </a:prstGeom>
        </p:spPr>
      </p:pic>
      <p:pic>
        <p:nvPicPr>
          <p:cNvPr id="77" name="76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072" y="6031259"/>
            <a:ext cx="456974" cy="712879"/>
          </a:xfrm>
          <a:prstGeom prst="rect">
            <a:avLst/>
          </a:prstGeom>
        </p:spPr>
      </p:pic>
      <p:pic>
        <p:nvPicPr>
          <p:cNvPr id="78" name="77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356" y="6030619"/>
            <a:ext cx="400227" cy="713549"/>
          </a:xfrm>
          <a:prstGeom prst="rect">
            <a:avLst/>
          </a:prstGeom>
        </p:spPr>
      </p:pic>
      <p:pic>
        <p:nvPicPr>
          <p:cNvPr id="79" name="78 Imagen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079" y="6067222"/>
            <a:ext cx="357455" cy="633670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7659"/>
            <a:ext cx="400227" cy="713549"/>
          </a:xfrm>
          <a:prstGeom prst="rect">
            <a:avLst/>
          </a:prstGeom>
        </p:spPr>
      </p:pic>
      <p:pic>
        <p:nvPicPr>
          <p:cNvPr id="84" name="83 Imagen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950" y="1060006"/>
            <a:ext cx="415431" cy="648072"/>
          </a:xfrm>
          <a:prstGeom prst="rect">
            <a:avLst/>
          </a:prstGeom>
        </p:spPr>
      </p:pic>
      <p:pic>
        <p:nvPicPr>
          <p:cNvPr id="85" name="84 Imagen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33" y="1092369"/>
            <a:ext cx="324959" cy="576064"/>
          </a:xfrm>
          <a:prstGeom prst="rect">
            <a:avLst/>
          </a:prstGeom>
        </p:spPr>
      </p:pic>
      <p:pic>
        <p:nvPicPr>
          <p:cNvPr id="87" name="86 Imagen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247" y="1753415"/>
            <a:ext cx="415431" cy="648072"/>
          </a:xfrm>
          <a:prstGeom prst="rect">
            <a:avLst/>
          </a:prstGeom>
        </p:spPr>
      </p:pic>
      <p:pic>
        <p:nvPicPr>
          <p:cNvPr id="88" name="87 Imagen"/>
          <p:cNvPicPr>
            <a:picLocks noChangeAspect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951" y="1752806"/>
            <a:ext cx="363843" cy="648681"/>
          </a:xfrm>
          <a:prstGeom prst="rect">
            <a:avLst/>
          </a:prstGeom>
        </p:spPr>
      </p:pic>
      <p:pic>
        <p:nvPicPr>
          <p:cNvPr id="89" name="88 Imagen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950" y="1760685"/>
            <a:ext cx="415431" cy="648072"/>
          </a:xfrm>
          <a:prstGeom prst="rect">
            <a:avLst/>
          </a:prstGeom>
        </p:spPr>
      </p:pic>
      <p:pic>
        <p:nvPicPr>
          <p:cNvPr id="90" name="89 Imagen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433" y="1793048"/>
            <a:ext cx="324959" cy="576064"/>
          </a:xfrm>
          <a:prstGeom prst="rect">
            <a:avLst/>
          </a:prstGeom>
        </p:spPr>
      </p:pic>
      <p:pic>
        <p:nvPicPr>
          <p:cNvPr id="91" name="90 Image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753415"/>
            <a:ext cx="369149" cy="658142"/>
          </a:xfrm>
          <a:prstGeom prst="rect">
            <a:avLst/>
          </a:prstGeom>
        </p:spPr>
      </p:pic>
      <p:pic>
        <p:nvPicPr>
          <p:cNvPr id="92" name="91 Imagen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467" y="2446820"/>
            <a:ext cx="415431" cy="648072"/>
          </a:xfrm>
          <a:prstGeom prst="rect">
            <a:avLst/>
          </a:prstGeom>
        </p:spPr>
      </p:pic>
      <p:pic>
        <p:nvPicPr>
          <p:cNvPr id="93" name="92 Imagen"/>
          <p:cNvPicPr>
            <a:picLocks noChangeAspect="1"/>
          </p:cNvPicPr>
          <p:nvPr/>
        </p:nvPicPr>
        <p:blipFill>
          <a:blip r:embed="rId8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950" y="2479183"/>
            <a:ext cx="324959" cy="576064"/>
          </a:xfrm>
          <a:prstGeom prst="rect">
            <a:avLst/>
          </a:prstGeom>
        </p:spPr>
      </p:pic>
      <p:pic>
        <p:nvPicPr>
          <p:cNvPr id="94" name="93 Image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565" y="2439550"/>
            <a:ext cx="369149" cy="658142"/>
          </a:xfrm>
          <a:prstGeom prst="rect">
            <a:avLst/>
          </a:prstGeom>
        </p:spPr>
      </p:pic>
      <p:pic>
        <p:nvPicPr>
          <p:cNvPr id="95" name="94 Imagen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85" y="2448881"/>
            <a:ext cx="369149" cy="658142"/>
          </a:xfrm>
          <a:prstGeom prst="rect">
            <a:avLst/>
          </a:prstGeom>
        </p:spPr>
      </p:pic>
      <p:pic>
        <p:nvPicPr>
          <p:cNvPr id="96" name="95 Imagen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15" y="3144866"/>
            <a:ext cx="456974" cy="712879"/>
          </a:xfrm>
          <a:prstGeom prst="rect">
            <a:avLst/>
          </a:prstGeom>
        </p:spPr>
      </p:pic>
      <p:pic>
        <p:nvPicPr>
          <p:cNvPr id="97" name="96 Imagen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608" y="3180829"/>
            <a:ext cx="357455" cy="633670"/>
          </a:xfrm>
          <a:prstGeom prst="rect">
            <a:avLst/>
          </a:prstGeom>
        </p:spPr>
      </p:pic>
      <p:pic>
        <p:nvPicPr>
          <p:cNvPr id="98" name="97 Imagen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927" y="3137092"/>
            <a:ext cx="406064" cy="723956"/>
          </a:xfrm>
          <a:prstGeom prst="rect">
            <a:avLst/>
          </a:prstGeom>
        </p:spPr>
      </p:pic>
      <p:pic>
        <p:nvPicPr>
          <p:cNvPr id="99" name="98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628" y="3873239"/>
            <a:ext cx="456975" cy="712879"/>
          </a:xfrm>
          <a:prstGeom prst="rect">
            <a:avLst/>
          </a:prstGeom>
        </p:spPr>
      </p:pic>
      <p:pic>
        <p:nvPicPr>
          <p:cNvPr id="100" name="99 Imagen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635" y="3909201"/>
            <a:ext cx="357455" cy="633672"/>
          </a:xfrm>
          <a:prstGeom prst="rect">
            <a:avLst/>
          </a:prstGeom>
        </p:spPr>
      </p:pic>
      <p:pic>
        <p:nvPicPr>
          <p:cNvPr id="101" name="100 Imagen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65465"/>
            <a:ext cx="406064" cy="723956"/>
          </a:xfrm>
          <a:prstGeom prst="rect">
            <a:avLst/>
          </a:prstGeom>
        </p:spPr>
      </p:pic>
      <p:pic>
        <p:nvPicPr>
          <p:cNvPr id="102" name="101 Imagen"/>
          <p:cNvPicPr>
            <a:picLocks noChangeAspect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974" y="4585026"/>
            <a:ext cx="456975" cy="712879"/>
          </a:xfrm>
          <a:prstGeom prst="rect">
            <a:avLst/>
          </a:prstGeom>
        </p:spPr>
      </p:pic>
      <p:pic>
        <p:nvPicPr>
          <p:cNvPr id="103" name="102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297332"/>
            <a:ext cx="406064" cy="723956"/>
          </a:xfrm>
          <a:prstGeom prst="rect">
            <a:avLst/>
          </a:prstGeom>
        </p:spPr>
      </p:pic>
      <p:pic>
        <p:nvPicPr>
          <p:cNvPr id="104" name="103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577252"/>
            <a:ext cx="406064" cy="723956"/>
          </a:xfrm>
          <a:prstGeom prst="rect">
            <a:avLst/>
          </a:prstGeom>
        </p:spPr>
      </p:pic>
      <p:sp>
        <p:nvSpPr>
          <p:cNvPr id="105" name="104 Rectángulo"/>
          <p:cNvSpPr/>
          <p:nvPr/>
        </p:nvSpPr>
        <p:spPr>
          <a:xfrm>
            <a:off x="1875208" y="476672"/>
            <a:ext cx="539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dirty="0" smtClean="0"/>
              <a:t>Cada vez hay más gente </a:t>
            </a:r>
            <a:r>
              <a:rPr lang="es-ES" sz="3200" dirty="0" err="1" smtClean="0">
                <a:solidFill>
                  <a:srgbClr val="FF0000"/>
                </a:solidFill>
              </a:rPr>
              <a:t>u</a:t>
            </a:r>
            <a:r>
              <a:rPr lang="es-ES" sz="3200" dirty="0" err="1" smtClean="0"/>
              <a:t>ni</a:t>
            </a:r>
            <a:r>
              <a:rPr lang="es-ES" sz="3200" dirty="0" err="1" smtClean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es-ES" sz="3200" dirty="0" err="1" smtClean="0">
                <a:solidFill>
                  <a:srgbClr val="00B0F0"/>
                </a:solidFill>
              </a:rPr>
              <a:t>c</a:t>
            </a:r>
            <a:r>
              <a:rPr lang="es-ES" sz="3200" dirty="0" err="1" smtClean="0"/>
              <a:t>a</a:t>
            </a:r>
            <a:endParaRPr lang="es-ES" sz="3200" dirty="0"/>
          </a:p>
        </p:txBody>
      </p:sp>
      <p:grpSp>
        <p:nvGrpSpPr>
          <p:cNvPr id="80" name="79 Grupo"/>
          <p:cNvGrpSpPr/>
          <p:nvPr/>
        </p:nvGrpSpPr>
        <p:grpSpPr>
          <a:xfrm>
            <a:off x="107504" y="5949280"/>
            <a:ext cx="1944216" cy="758076"/>
            <a:chOff x="107504" y="5949280"/>
            <a:chExt cx="1944216" cy="758076"/>
          </a:xfrm>
        </p:grpSpPr>
        <p:pic>
          <p:nvPicPr>
            <p:cNvPr id="81" name="Picture 2" descr="Ministerio de Sanidad, Servicios Sociales e Igualdad. Acceso a la página principal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6237312"/>
              <a:ext cx="1872208" cy="470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81 CuadroTexto"/>
            <p:cNvSpPr txBox="1"/>
            <p:nvPr/>
          </p:nvSpPr>
          <p:spPr>
            <a:xfrm>
              <a:off x="107504" y="5949280"/>
              <a:ext cx="19442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dirty="0" smtClean="0"/>
                <a:t>Financiado por:</a:t>
              </a:r>
              <a:endParaRPr lang="es-ES" sz="1400" dirty="0"/>
            </a:p>
          </p:txBody>
        </p:sp>
      </p:grpSp>
      <p:pic>
        <p:nvPicPr>
          <p:cNvPr id="106" name="Picture 2" descr="G:\Susana\Universidad\Coge tu punto\UNIvalladolid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391200"/>
            <a:ext cx="7191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75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25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75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75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0" grpId="0"/>
      <p:bldP spid="10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103</TotalTime>
  <Words>183</Words>
  <Application>Microsoft Office PowerPoint</Application>
  <PresentationFormat>Presentación en pantalla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Yo soy uniHca ¿y Tú?</vt:lpstr>
      <vt:lpstr>¿Quieres ser uniHco?</vt:lpstr>
      <vt:lpstr>Anímate a ser alguien uniHco</vt:lpstr>
      <vt:lpstr>Presentación de PowerPoint</vt:lpstr>
      <vt:lpstr>¿Te das cuenta?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 soy uniHca ¿y  Tú?</dc:title>
  <dc:creator>Antonio</dc:creator>
  <cp:lastModifiedBy>Secretaría Vic. Estudiantes</cp:lastModifiedBy>
  <cp:revision>12</cp:revision>
  <dcterms:created xsi:type="dcterms:W3CDTF">2013-12-16T12:07:05Z</dcterms:created>
  <dcterms:modified xsi:type="dcterms:W3CDTF">2014-10-07T08:51:43Z</dcterms:modified>
</cp:coreProperties>
</file>